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3" r:id="rId5"/>
    <p:sldId id="271" r:id="rId6"/>
    <p:sldId id="280" r:id="rId7"/>
    <p:sldId id="279" r:id="rId8"/>
    <p:sldId id="272" r:id="rId9"/>
    <p:sldId id="274" r:id="rId10"/>
    <p:sldId id="26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Activity 2:</a:t>
            </a:r>
            <a:br>
              <a:rPr lang="en-US"/>
            </a:br>
            <a:r>
              <a:rPr lang="en-US"/>
              <a:t>PROPERTIES AND APPLICATIOON OF 2D FOURIER TRANSFORM PART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318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activity was straightforward so I was able to follow it easily.</a:t>
            </a:r>
          </a:p>
          <a:p>
            <a:r>
              <a:rPr lang="en-US" dirty="0"/>
              <a:t>It is cool that the pixels can act as Dirac delta functions such that other images are copied to each pixel when convolved.</a:t>
            </a:r>
          </a:p>
          <a:p>
            <a:r>
              <a:rPr lang="en-US" dirty="0"/>
              <a:t>I managed to do it on time this time.</a:t>
            </a:r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strike="noStrike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SELF-GRADE</a:t>
            </a: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Technical correctness: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am confident that I understood how to use ImageJ to extract feature from images, and have applied it.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Quality of presentation: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have explained each step, and images are clear and concise.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Self-reflection: 30/30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Even though I was slacking in this subject for a while, I managed to get back on track. The topics are really fun and interesting. It helped me understand the ideas behind image tools such as smartphone cameras, Photoshop, etc.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Initiative: 10/10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used an extra image for extraction.</a:t>
            </a:r>
          </a:p>
        </p:txBody>
      </p:sp>
    </p:spTree>
    <p:extLst>
      <p:ext uri="{BB962C8B-B14F-4D97-AF65-F5344CB8AC3E}">
        <p14:creationId xmlns:p14="http://schemas.microsoft.com/office/powerpoint/2010/main" val="37849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Fourier transform to manipulate images</a:t>
            </a:r>
          </a:p>
          <a:p>
            <a:r>
              <a:rPr lang="en-US" dirty="0"/>
              <a:t>Convolve images with patterns to apply it to them</a:t>
            </a:r>
          </a:p>
          <a:p>
            <a:r>
              <a:rPr lang="en-US" dirty="0"/>
              <a:t>Convolve images with filters to improve them</a:t>
            </a:r>
          </a:p>
          <a:p>
            <a:r>
              <a:rPr lang="en-US" dirty="0"/>
              <a:t>Use Fourier transform to locate certain patterns in images</a:t>
            </a:r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176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ROTATION PROPERTIES OF FT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B2A98ED1-2C42-4EAC-5DC0-7A0B6ED3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42" y="3790536"/>
            <a:ext cx="3904601" cy="1952301"/>
          </a:xfrm>
          <a:prstGeom prst="rect">
            <a:avLst/>
          </a:prstGeom>
        </p:spPr>
      </p:pic>
      <p:pic>
        <p:nvPicPr>
          <p:cNvPr id="6" name="Picture 5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3F46F75B-0DE1-D73C-B5F0-C2F15AAD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88" y="1582225"/>
            <a:ext cx="3904602" cy="1952301"/>
          </a:xfrm>
          <a:prstGeom prst="rect">
            <a:avLst/>
          </a:prstGeom>
        </p:spPr>
      </p:pic>
      <p:pic>
        <p:nvPicPr>
          <p:cNvPr id="8" name="Picture 7" descr="A picture containing screenshot, rectangle, text&#10;&#10;Description automatically generated">
            <a:extLst>
              <a:ext uri="{FF2B5EF4-FFF2-40B4-BE49-F238E27FC236}">
                <a16:creationId xmlns:a16="http://schemas.microsoft.com/office/drawing/2014/main" id="{BE49161C-7823-6C16-F4F4-4060016C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" y="1579311"/>
            <a:ext cx="3904602" cy="19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8" y="0"/>
            <a:ext cx="12175142" cy="1325563"/>
          </a:xfrm>
        </p:spPr>
        <p:txBody>
          <a:bodyPr/>
          <a:lstStyle/>
          <a:p>
            <a:pPr algn="ctr"/>
            <a:r>
              <a:rPr lang="en-US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4770E189-0B7D-BBCE-0822-049D99FF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0" y="1547963"/>
            <a:ext cx="2327162" cy="1745372"/>
          </a:xfrm>
          <a:prstGeom prst="rect">
            <a:avLst/>
          </a:prstGeom>
        </p:spPr>
      </p:pic>
      <p:pic>
        <p:nvPicPr>
          <p:cNvPr id="6" name="Picture 5" descr="A painting of a castle&#10;&#10;Description automatically generated with low confidence">
            <a:extLst>
              <a:ext uri="{FF2B5EF4-FFF2-40B4-BE49-F238E27FC236}">
                <a16:creationId xmlns:a16="http://schemas.microsoft.com/office/drawing/2014/main" id="{F5750408-402C-A126-EEE0-1F98E39DB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0" y="3564666"/>
            <a:ext cx="2327161" cy="1745371"/>
          </a:xfrm>
          <a:prstGeom prst="rect">
            <a:avLst/>
          </a:prstGeom>
        </p:spPr>
      </p:pic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49" y="1547963"/>
            <a:ext cx="2327162" cy="1745372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 with low confidence">
            <a:extLst>
              <a:ext uri="{FF2B5EF4-FFF2-40B4-BE49-F238E27FC236}">
                <a16:creationId xmlns:a16="http://schemas.microsoft.com/office/drawing/2014/main" id="{1AB1A17E-FEF0-92F3-D36B-564568870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52" y="3560011"/>
            <a:ext cx="2333366" cy="1750025"/>
          </a:xfrm>
          <a:prstGeom prst="rect">
            <a:avLst/>
          </a:prstGeom>
        </p:spPr>
      </p:pic>
      <p:pic>
        <p:nvPicPr>
          <p:cNvPr id="12" name="Picture 11" descr="A black dot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276B31F-504A-9C0C-A91D-945964EFD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92" y="3564666"/>
            <a:ext cx="2333366" cy="1750025"/>
          </a:xfrm>
          <a:prstGeom prst="rect">
            <a:avLst/>
          </a:prstGeom>
        </p:spPr>
      </p:pic>
      <p:pic>
        <p:nvPicPr>
          <p:cNvPr id="15" name="Picture 14" descr="A picture containing screenshot, grey, black, fabric&#10;&#10;Description automatically generated">
            <a:extLst>
              <a:ext uri="{FF2B5EF4-FFF2-40B4-BE49-F238E27FC236}">
                <a16:creationId xmlns:a16="http://schemas.microsoft.com/office/drawing/2014/main" id="{C6BB9C4C-0B98-5181-4BFA-52CF222EF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112" y="3560011"/>
            <a:ext cx="2327161" cy="17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3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text, rectangle&#10;&#10;Description automatically generated">
            <a:extLst>
              <a:ext uri="{FF2B5EF4-FFF2-40B4-BE49-F238E27FC236}">
                <a16:creationId xmlns:a16="http://schemas.microsoft.com/office/drawing/2014/main" id="{39944816-243D-4F18-EB7C-01CF78C8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0" y="1300688"/>
            <a:ext cx="2751253" cy="1375627"/>
          </a:xfrm>
          <a:prstGeom prst="rect">
            <a:avLst/>
          </a:prstGeom>
        </p:spPr>
      </p:pic>
      <p:pic>
        <p:nvPicPr>
          <p:cNvPr id="6" name="Picture 5" descr="A picture containing circle, screenshot&#10;&#10;Description automatically generated">
            <a:extLst>
              <a:ext uri="{FF2B5EF4-FFF2-40B4-BE49-F238E27FC236}">
                <a16:creationId xmlns:a16="http://schemas.microsoft.com/office/drawing/2014/main" id="{79DDDF2E-4EE9-092A-44D2-6DD31FAA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3157685"/>
            <a:ext cx="2751251" cy="1375626"/>
          </a:xfrm>
          <a:prstGeom prst="rect">
            <a:avLst/>
          </a:prstGeom>
        </p:spPr>
      </p:pic>
      <p:pic>
        <p:nvPicPr>
          <p:cNvPr id="8" name="Picture 7" descr="A picture containing circle, screenshot, black, astronomy&#10;&#10;Description automatically generated">
            <a:extLst>
              <a:ext uri="{FF2B5EF4-FFF2-40B4-BE49-F238E27FC236}">
                <a16:creationId xmlns:a16="http://schemas.microsoft.com/office/drawing/2014/main" id="{A581564A-1AE1-8B0C-5ADA-D8A1DE4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1" y="3157684"/>
            <a:ext cx="2751253" cy="1375627"/>
          </a:xfrm>
          <a:prstGeom prst="rect">
            <a:avLst/>
          </a:prstGeom>
        </p:spPr>
      </p:pic>
      <p:pic>
        <p:nvPicPr>
          <p:cNvPr id="10" name="Picture 9" descr="A picture containing screenshot, text, astronomy&#10;&#10;Description automatically generated">
            <a:extLst>
              <a:ext uri="{FF2B5EF4-FFF2-40B4-BE49-F238E27FC236}">
                <a16:creationId xmlns:a16="http://schemas.microsoft.com/office/drawing/2014/main" id="{B50DB9AC-FF62-95A1-F364-849C1369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4790500"/>
            <a:ext cx="2751251" cy="1375626"/>
          </a:xfrm>
          <a:prstGeom prst="rect">
            <a:avLst/>
          </a:prstGeom>
        </p:spPr>
      </p:pic>
      <p:pic>
        <p:nvPicPr>
          <p:cNvPr id="12" name="Picture 11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ADF9AAC6-ADA2-DDC5-E218-E6097D987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1300688"/>
            <a:ext cx="2751251" cy="13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7EA05D6-3685-5AA8-6F41-DF46EB323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2" y="1278163"/>
            <a:ext cx="3239621" cy="1619811"/>
          </a:xfrm>
          <a:prstGeom prst="rect">
            <a:avLst/>
          </a:prstGeom>
        </p:spPr>
      </p:pic>
      <p:pic>
        <p:nvPicPr>
          <p:cNvPr id="15" name="Picture 1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421F570F-F22A-1E24-191D-6C8EC6E6A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8" y="1392310"/>
            <a:ext cx="3239621" cy="1619811"/>
          </a:xfrm>
          <a:prstGeom prst="rect">
            <a:avLst/>
          </a:prstGeom>
        </p:spPr>
      </p:pic>
      <p:pic>
        <p:nvPicPr>
          <p:cNvPr id="16" name="Picture 15" descr="A picture containing screenshot, text, black&#10;&#10;Description automatically generated">
            <a:extLst>
              <a:ext uri="{FF2B5EF4-FFF2-40B4-BE49-F238E27FC236}">
                <a16:creationId xmlns:a16="http://schemas.microsoft.com/office/drawing/2014/main" id="{541A31CD-9228-BFF3-881F-D970C055D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38" y="4126278"/>
            <a:ext cx="3239621" cy="1619811"/>
          </a:xfrm>
          <a:prstGeom prst="rect">
            <a:avLst/>
          </a:prstGeom>
        </p:spPr>
      </p:pic>
      <p:pic>
        <p:nvPicPr>
          <p:cNvPr id="17" name="Picture 16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5F09C6A5-DFBA-5154-6D6E-93D9A4F4F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18" y="3601694"/>
            <a:ext cx="3239621" cy="16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8" name="Picture 1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116A11C-4E21-945B-1C60-039F6B2C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9" y="3355110"/>
            <a:ext cx="1976646" cy="1482485"/>
          </a:xfrm>
          <a:prstGeom prst="rect">
            <a:avLst/>
          </a:prstGeom>
        </p:spPr>
      </p:pic>
      <p:pic>
        <p:nvPicPr>
          <p:cNvPr id="20" name="Picture 19" descr="A picture containing screenshot, rectangle, square&#10;&#10;Description automatically generated">
            <a:extLst>
              <a:ext uri="{FF2B5EF4-FFF2-40B4-BE49-F238E27FC236}">
                <a16:creationId xmlns:a16="http://schemas.microsoft.com/office/drawing/2014/main" id="{637C01F3-5559-1FD2-F830-DCEEB1A02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30" y="1465466"/>
            <a:ext cx="3088509" cy="1544255"/>
          </a:xfrm>
          <a:prstGeom prst="rect">
            <a:avLst/>
          </a:prstGeom>
        </p:spPr>
      </p:pic>
      <p:pic>
        <p:nvPicPr>
          <p:cNvPr id="22" name="Picture 21" descr="A picture containing screenshot, rectangle&#10;&#10;Description automatically generated">
            <a:extLst>
              <a:ext uri="{FF2B5EF4-FFF2-40B4-BE49-F238E27FC236}">
                <a16:creationId xmlns:a16="http://schemas.microsoft.com/office/drawing/2014/main" id="{EAABEC85-156B-0CF5-CFA3-11E2740E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1369774"/>
            <a:ext cx="3381992" cy="1690996"/>
          </a:xfrm>
          <a:prstGeom prst="rect">
            <a:avLst/>
          </a:prstGeom>
        </p:spPr>
      </p:pic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2B5AB40-0FF5-ECCE-6895-84B6FAF57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1369774"/>
            <a:ext cx="3381992" cy="1690996"/>
          </a:xfrm>
          <a:prstGeom prst="rect">
            <a:avLst/>
          </a:prstGeom>
        </p:spPr>
      </p:pic>
      <p:pic>
        <p:nvPicPr>
          <p:cNvPr id="26" name="Picture 25" descr="A picture containing screenshot, rectangle, pattern&#10;&#10;Description automatically generated">
            <a:extLst>
              <a:ext uri="{FF2B5EF4-FFF2-40B4-BE49-F238E27FC236}">
                <a16:creationId xmlns:a16="http://schemas.microsoft.com/office/drawing/2014/main" id="{13E2F018-7A93-0933-7BE3-8AD1B0487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3187566"/>
            <a:ext cx="3381992" cy="1690996"/>
          </a:xfrm>
          <a:prstGeom prst="rect">
            <a:avLst/>
          </a:prstGeom>
        </p:spPr>
      </p:pic>
      <p:pic>
        <p:nvPicPr>
          <p:cNvPr id="28" name="Picture 27" descr="A picture containing screenshot, pattern, stitch, monochrome&#10;&#10;Description automatically generated">
            <a:extLst>
              <a:ext uri="{FF2B5EF4-FFF2-40B4-BE49-F238E27FC236}">
                <a16:creationId xmlns:a16="http://schemas.microsoft.com/office/drawing/2014/main" id="{58239184-09AB-FFBD-0E50-F2F530390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3240988"/>
            <a:ext cx="3381992" cy="16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FINGERPRINT: RIDGE ENHANCEMENT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fingerprint&#10;&#10;Description automatically generated">
            <a:extLst>
              <a:ext uri="{FF2B5EF4-FFF2-40B4-BE49-F238E27FC236}">
                <a16:creationId xmlns:a16="http://schemas.microsoft.com/office/drawing/2014/main" id="{882CF448-ED57-AD7C-8134-90B233C01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7" y="1338852"/>
            <a:ext cx="1413934" cy="1325563"/>
          </a:xfrm>
          <a:prstGeom prst="rect">
            <a:avLst/>
          </a:prstGeom>
        </p:spPr>
      </p:pic>
      <p:pic>
        <p:nvPicPr>
          <p:cNvPr id="6" name="Picture 5" descr="A picture containing fog, grey, monochrome photography, monochrome&#10;&#10;Description automatically generated">
            <a:extLst>
              <a:ext uri="{FF2B5EF4-FFF2-40B4-BE49-F238E27FC236}">
                <a16:creationId xmlns:a16="http://schemas.microsoft.com/office/drawing/2014/main" id="{4A20B119-1A02-FFE3-2017-47375F99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32" y="1970843"/>
            <a:ext cx="2513998" cy="2307772"/>
          </a:xfrm>
          <a:prstGeom prst="rect">
            <a:avLst/>
          </a:prstGeom>
        </p:spPr>
      </p:pic>
      <p:pic>
        <p:nvPicPr>
          <p:cNvPr id="8" name="Picture 7" descr="A picture containing minimalist&#10;&#10;Description automatically generated with low confidence">
            <a:extLst>
              <a:ext uri="{FF2B5EF4-FFF2-40B4-BE49-F238E27FC236}">
                <a16:creationId xmlns:a16="http://schemas.microsoft.com/office/drawing/2014/main" id="{046246DA-D97B-EEB4-ABB5-2DBE19AEF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8" y="1715831"/>
            <a:ext cx="1640475" cy="1505905"/>
          </a:xfrm>
          <a:prstGeom prst="rect">
            <a:avLst/>
          </a:prstGeom>
        </p:spPr>
      </p:pic>
      <p:pic>
        <p:nvPicPr>
          <p:cNvPr id="10" name="Picture 9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239DFE-B801-D804-B0CE-47BFE6427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69" y="4873841"/>
            <a:ext cx="1357686" cy="1246313"/>
          </a:xfrm>
          <a:prstGeom prst="rect">
            <a:avLst/>
          </a:prstGeom>
        </p:spPr>
      </p:pic>
      <p:pic>
        <p:nvPicPr>
          <p:cNvPr id="12" name="Picture 11" descr="A close-up of a fingerprint&#10;&#10;Description automatically generated">
            <a:extLst>
              <a:ext uri="{FF2B5EF4-FFF2-40B4-BE49-F238E27FC236}">
                <a16:creationId xmlns:a16="http://schemas.microsoft.com/office/drawing/2014/main" id="{2928ABAB-56EE-8E10-4A9E-286E20E93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9" y="3989978"/>
            <a:ext cx="1841866" cy="1690776"/>
          </a:xfrm>
          <a:prstGeom prst="rect">
            <a:avLst/>
          </a:prstGeom>
        </p:spPr>
      </p:pic>
      <p:pic>
        <p:nvPicPr>
          <p:cNvPr id="15" name="Picture 14" descr="A close-up of a grey square&#10;&#10;Description automatically generated with low confidence">
            <a:extLst>
              <a:ext uri="{FF2B5EF4-FFF2-40B4-BE49-F238E27FC236}">
                <a16:creationId xmlns:a16="http://schemas.microsoft.com/office/drawing/2014/main" id="{B9BB4B92-A300-E397-B48A-07CEE0F2C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97" y="4776031"/>
            <a:ext cx="1108820" cy="10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4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LUNAR LANDING SCANNED PICTURE: LINE REMOVAL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D75B5CC3-B4AA-0DB3-93BB-4577BE99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4087946"/>
            <a:ext cx="2532276" cy="1851024"/>
          </a:xfrm>
          <a:prstGeom prst="rect">
            <a:avLst/>
          </a:prstGeom>
        </p:spPr>
      </p:pic>
      <p:pic>
        <p:nvPicPr>
          <p:cNvPr id="6" name="Picture 5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6C54842D-4217-CC13-89E6-DAC90486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" y="1371571"/>
            <a:ext cx="2532274" cy="1851024"/>
          </a:xfrm>
          <a:prstGeom prst="rect">
            <a:avLst/>
          </a:prstGeom>
        </p:spPr>
      </p:pic>
      <p:pic>
        <p:nvPicPr>
          <p:cNvPr id="8" name="Picture 7" descr="A picture containing grey, fog, black and white, monochrome&#10;&#10;Description automatically generated">
            <a:extLst>
              <a:ext uri="{FF2B5EF4-FFF2-40B4-BE49-F238E27FC236}">
                <a16:creationId xmlns:a16="http://schemas.microsoft.com/office/drawing/2014/main" id="{C7FAB14F-2BCB-34D4-74F5-258F93560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76" y="1312518"/>
            <a:ext cx="2693848" cy="1969129"/>
          </a:xfrm>
          <a:prstGeom prst="rect">
            <a:avLst/>
          </a:prstGeom>
        </p:spPr>
      </p:pic>
      <p:pic>
        <p:nvPicPr>
          <p:cNvPr id="10" name="Picture 9" descr="A picture containing line&#10;&#10;Description automatically generated">
            <a:extLst>
              <a:ext uri="{FF2B5EF4-FFF2-40B4-BE49-F238E27FC236}">
                <a16:creationId xmlns:a16="http://schemas.microsoft.com/office/drawing/2014/main" id="{DB27C5C3-125C-790D-E50F-439765422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55869"/>
            <a:ext cx="2439354" cy="17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455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Activity 2: PROPERTIES AND APPLICATIOON OF 2D FOURIER TRANSFORM PART 2</vt:lpstr>
      <vt:lpstr>OBJECTIVES</vt:lpstr>
      <vt:lpstr>ROTATION PROPERTIES OF FT</vt:lpstr>
      <vt:lpstr>FILTERING IN FOURIER SPACE</vt:lpstr>
      <vt:lpstr>CONVOLUTION THEOREM REDUX</vt:lpstr>
      <vt:lpstr>CONVOLUTION THEOREM REDUX</vt:lpstr>
      <vt:lpstr>CONVOLUTION THEOREM REDUX</vt:lpstr>
      <vt:lpstr>FINGERPRINT: RIDGE ENHANCEMENT</vt:lpstr>
      <vt:lpstr>LUNAR LANDING SCANNED PICTURE: LINE REMOVAL</vt:lpstr>
      <vt:lpstr>REFLECTION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Vertudez_Activity_2_Part_1_Report</dc:title>
  <dc:creator>Genesis Vertudez</dc:creator>
  <cp:lastModifiedBy>Genesis Vertudez</cp:lastModifiedBy>
  <cp:revision>70</cp:revision>
  <dcterms:created xsi:type="dcterms:W3CDTF">2023-03-23T09:55:22Z</dcterms:created>
  <dcterms:modified xsi:type="dcterms:W3CDTF">2023-06-20T13:42:28Z</dcterms:modified>
</cp:coreProperties>
</file>